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8" r:id="rId6"/>
    <p:sldId id="259" r:id="rId7"/>
    <p:sldId id="263" r:id="rId8"/>
    <p:sldId id="260" r:id="rId9"/>
    <p:sldId id="265" r:id="rId10"/>
    <p:sldId id="261" r:id="rId11"/>
    <p:sldId id="266" r:id="rId12"/>
    <p:sldId id="268" r:id="rId13"/>
    <p:sldId id="270" r:id="rId14"/>
    <p:sldId id="269" r:id="rId15"/>
    <p:sldId id="408" r:id="rId16"/>
    <p:sldId id="407" r:id="rId17"/>
    <p:sldId id="406" r:id="rId18"/>
    <p:sldId id="405" r:id="rId19"/>
    <p:sldId id="409" r:id="rId20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0A96"/>
    <a:srgbClr val="8C94E0"/>
    <a:srgbClr val="990099"/>
    <a:srgbClr val="3E2B9B"/>
    <a:srgbClr val="39538D"/>
    <a:srgbClr val="509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B8755-93CE-4C2B-90B3-2ACDE0CEED86}" v="16" dt="2022-06-24T04:15:30.656"/>
    <p1510:client id="{3CFDD36B-D078-4E0B-BC1E-F378CC7E9A0E}" v="1" dt="2022-06-24T01:19:34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88696" autoAdjust="0"/>
  </p:normalViewPr>
  <p:slideViewPr>
    <p:cSldViewPr snapToGrid="0">
      <p:cViewPr varScale="1">
        <p:scale>
          <a:sx n="83" d="100"/>
          <a:sy n="83" d="100"/>
        </p:scale>
        <p:origin x="435" y="48"/>
      </p:cViewPr>
      <p:guideLst/>
    </p:cSldViewPr>
  </p:slideViewPr>
  <p:outlineViewPr>
    <p:cViewPr>
      <p:scale>
        <a:sx n="33" d="100"/>
        <a:sy n="33" d="100"/>
      </p:scale>
      <p:origin x="0" y="-9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Sargeant" userId="f305965a-68ca-4cf4-a246-9d9d8b3fde9f" providerId="ADAL" clId="{0D7B8755-93CE-4C2B-90B3-2ACDE0CEED86}"/>
    <pc:docChg chg="undo custSel addSld delSld modSld sldOrd modNotesMaster">
      <pc:chgData name="Jonathan Sargeant" userId="f305965a-68ca-4cf4-a246-9d9d8b3fde9f" providerId="ADAL" clId="{0D7B8755-93CE-4C2B-90B3-2ACDE0CEED86}" dt="2022-06-24T04:15:48.116" v="370" actId="1076"/>
      <pc:docMkLst>
        <pc:docMk/>
      </pc:docMkLst>
      <pc:sldChg chg="delSp modSp mod modNotesTx">
        <pc:chgData name="Jonathan Sargeant" userId="f305965a-68ca-4cf4-a246-9d9d8b3fde9f" providerId="ADAL" clId="{0D7B8755-93CE-4C2B-90B3-2ACDE0CEED86}" dt="2022-06-24T01:37:00.462" v="333" actId="1076"/>
        <pc:sldMkLst>
          <pc:docMk/>
          <pc:sldMk cId="2657393823" sldId="256"/>
        </pc:sldMkLst>
        <pc:spChg chg="del">
          <ac:chgData name="Jonathan Sargeant" userId="f305965a-68ca-4cf4-a246-9d9d8b3fde9f" providerId="ADAL" clId="{0D7B8755-93CE-4C2B-90B3-2ACDE0CEED86}" dt="2022-06-24T01:36:47.950" v="332" actId="478"/>
          <ac:spMkLst>
            <pc:docMk/>
            <pc:sldMk cId="2657393823" sldId="256"/>
            <ac:spMk id="2" creationId="{17304E2F-728D-378A-8E5C-1666A9BC30AA}"/>
          </ac:spMkLst>
        </pc:spChg>
        <pc:spChg chg="mod">
          <ac:chgData name="Jonathan Sargeant" userId="f305965a-68ca-4cf4-a246-9d9d8b3fde9f" providerId="ADAL" clId="{0D7B8755-93CE-4C2B-90B3-2ACDE0CEED86}" dt="2022-06-24T01:37:00.462" v="333" actId="1076"/>
          <ac:spMkLst>
            <pc:docMk/>
            <pc:sldMk cId="2657393823" sldId="256"/>
            <ac:spMk id="3" creationId="{3323D010-C8A0-902C-862E-7FEA26F66724}"/>
          </ac:spMkLst>
        </pc:spChg>
      </pc:sldChg>
      <pc:sldChg chg="modSp del mod modNotesTx">
        <pc:chgData name="Jonathan Sargeant" userId="f305965a-68ca-4cf4-a246-9d9d8b3fde9f" providerId="ADAL" clId="{0D7B8755-93CE-4C2B-90B3-2ACDE0CEED86}" dt="2022-06-24T01:29:41.109" v="250" actId="47"/>
        <pc:sldMkLst>
          <pc:docMk/>
          <pc:sldMk cId="552738920" sldId="257"/>
        </pc:sldMkLst>
        <pc:spChg chg="mod">
          <ac:chgData name="Jonathan Sargeant" userId="f305965a-68ca-4cf4-a246-9d9d8b3fde9f" providerId="ADAL" clId="{0D7B8755-93CE-4C2B-90B3-2ACDE0CEED86}" dt="2022-06-24T01:23:20.384" v="146" actId="20577"/>
          <ac:spMkLst>
            <pc:docMk/>
            <pc:sldMk cId="552738920" sldId="257"/>
            <ac:spMk id="2" creationId="{E9D21D06-28BA-012A-0060-66DA1B949C93}"/>
          </ac:spMkLst>
        </pc:spChg>
      </pc:sldChg>
      <pc:sldChg chg="modSp mod modNotesTx">
        <pc:chgData name="Jonathan Sargeant" userId="f305965a-68ca-4cf4-a246-9d9d8b3fde9f" providerId="ADAL" clId="{0D7B8755-93CE-4C2B-90B3-2ACDE0CEED86}" dt="2022-06-24T01:24:04.230" v="163" actId="20577"/>
        <pc:sldMkLst>
          <pc:docMk/>
          <pc:sldMk cId="1889252939" sldId="258"/>
        </pc:sldMkLst>
        <pc:spChg chg="mod">
          <ac:chgData name="Jonathan Sargeant" userId="f305965a-68ca-4cf4-a246-9d9d8b3fde9f" providerId="ADAL" clId="{0D7B8755-93CE-4C2B-90B3-2ACDE0CEED86}" dt="2022-06-24T00:16:01.494" v="76" actId="1076"/>
          <ac:spMkLst>
            <pc:docMk/>
            <pc:sldMk cId="1889252939" sldId="258"/>
            <ac:spMk id="3" creationId="{4340E50F-9DCC-C43E-1644-FB6E6C832AAC}"/>
          </ac:spMkLst>
        </pc:spChg>
      </pc:sldChg>
      <pc:sldChg chg="modSp mod modNotesTx">
        <pc:chgData name="Jonathan Sargeant" userId="f305965a-68ca-4cf4-a246-9d9d8b3fde9f" providerId="ADAL" clId="{0D7B8755-93CE-4C2B-90B3-2ACDE0CEED86}" dt="2022-06-24T01:24:34.452" v="173" actId="20577"/>
        <pc:sldMkLst>
          <pc:docMk/>
          <pc:sldMk cId="37767140" sldId="259"/>
        </pc:sldMkLst>
        <pc:spChg chg="mod">
          <ac:chgData name="Jonathan Sargeant" userId="f305965a-68ca-4cf4-a246-9d9d8b3fde9f" providerId="ADAL" clId="{0D7B8755-93CE-4C2B-90B3-2ACDE0CEED86}" dt="2022-06-24T00:09:24.027" v="1" actId="27636"/>
          <ac:spMkLst>
            <pc:docMk/>
            <pc:sldMk cId="37767140" sldId="259"/>
            <ac:spMk id="3" creationId="{4482E7E4-D97E-FFFE-98F6-8D2531DC5117}"/>
          </ac:spMkLst>
        </pc:spChg>
      </pc:sldChg>
      <pc:sldChg chg="modSp mod modNotesTx">
        <pc:chgData name="Jonathan Sargeant" userId="f305965a-68ca-4cf4-a246-9d9d8b3fde9f" providerId="ADAL" clId="{0D7B8755-93CE-4C2B-90B3-2ACDE0CEED86}" dt="2022-06-24T01:27:00.710" v="237" actId="20577"/>
        <pc:sldMkLst>
          <pc:docMk/>
          <pc:sldMk cId="3109152132" sldId="260"/>
        </pc:sldMkLst>
        <pc:spChg chg="mod">
          <ac:chgData name="Jonathan Sargeant" userId="f305965a-68ca-4cf4-a246-9d9d8b3fde9f" providerId="ADAL" clId="{0D7B8755-93CE-4C2B-90B3-2ACDE0CEED86}" dt="2022-06-24T01:27:00.710" v="237" actId="20577"/>
          <ac:spMkLst>
            <pc:docMk/>
            <pc:sldMk cId="3109152132" sldId="260"/>
            <ac:spMk id="2" creationId="{26E091B1-298A-237D-C6FE-CFEB7BC94446}"/>
          </ac:spMkLst>
        </pc:spChg>
      </pc:sldChg>
      <pc:sldChg chg="modSp mod">
        <pc:chgData name="Jonathan Sargeant" userId="f305965a-68ca-4cf4-a246-9d9d8b3fde9f" providerId="ADAL" clId="{0D7B8755-93CE-4C2B-90B3-2ACDE0CEED86}" dt="2022-06-24T00:15:22.936" v="74" actId="20577"/>
        <pc:sldMkLst>
          <pc:docMk/>
          <pc:sldMk cId="3779191207" sldId="261"/>
        </pc:sldMkLst>
        <pc:spChg chg="mod">
          <ac:chgData name="Jonathan Sargeant" userId="f305965a-68ca-4cf4-a246-9d9d8b3fde9f" providerId="ADAL" clId="{0D7B8755-93CE-4C2B-90B3-2ACDE0CEED86}" dt="2022-06-24T00:14:52.523" v="63" actId="14100"/>
          <ac:spMkLst>
            <pc:docMk/>
            <pc:sldMk cId="3779191207" sldId="261"/>
            <ac:spMk id="2" creationId="{E9D21D06-28BA-012A-0060-66DA1B949C93}"/>
          </ac:spMkLst>
        </pc:spChg>
        <pc:spChg chg="mod">
          <ac:chgData name="Jonathan Sargeant" userId="f305965a-68ca-4cf4-a246-9d9d8b3fde9f" providerId="ADAL" clId="{0D7B8755-93CE-4C2B-90B3-2ACDE0CEED86}" dt="2022-06-24T00:15:22.936" v="74" actId="20577"/>
          <ac:spMkLst>
            <pc:docMk/>
            <pc:sldMk cId="3779191207" sldId="261"/>
            <ac:spMk id="11" creationId="{817CA30C-E74E-2C21-973C-6803D461064A}"/>
          </ac:spMkLst>
        </pc:spChg>
      </pc:sldChg>
      <pc:sldChg chg="addSp delSp mod modNotesTx">
        <pc:chgData name="Jonathan Sargeant" userId="f305965a-68ca-4cf4-a246-9d9d8b3fde9f" providerId="ADAL" clId="{0D7B8755-93CE-4C2B-90B3-2ACDE0CEED86}" dt="2022-06-24T01:25:12.314" v="224" actId="313"/>
        <pc:sldMkLst>
          <pc:docMk/>
          <pc:sldMk cId="993386569" sldId="263"/>
        </pc:sldMkLst>
        <pc:spChg chg="del">
          <ac:chgData name="Jonathan Sargeant" userId="f305965a-68ca-4cf4-a246-9d9d8b3fde9f" providerId="ADAL" clId="{0D7B8755-93CE-4C2B-90B3-2ACDE0CEED86}" dt="2022-06-24T00:14:11.893" v="42" actId="478"/>
          <ac:spMkLst>
            <pc:docMk/>
            <pc:sldMk cId="993386569" sldId="263"/>
            <ac:spMk id="3" creationId="{C06D73E3-8114-3C1C-076E-D1C7AE7DC6F8}"/>
          </ac:spMkLst>
        </pc:spChg>
        <pc:picChg chg="add del">
          <ac:chgData name="Jonathan Sargeant" userId="f305965a-68ca-4cf4-a246-9d9d8b3fde9f" providerId="ADAL" clId="{0D7B8755-93CE-4C2B-90B3-2ACDE0CEED86}" dt="2022-06-24T00:14:09.098" v="41" actId="478"/>
          <ac:picMkLst>
            <pc:docMk/>
            <pc:sldMk cId="993386569" sldId="263"/>
            <ac:picMk id="6146" creationId="{C0ED33C8-AE8D-4C62-8531-59E5527E87D5}"/>
          </ac:picMkLst>
        </pc:picChg>
      </pc:sldChg>
      <pc:sldChg chg="modSp mod ord modAnim modNotesTx">
        <pc:chgData name="Jonathan Sargeant" userId="f305965a-68ca-4cf4-a246-9d9d8b3fde9f" providerId="ADAL" clId="{0D7B8755-93CE-4C2B-90B3-2ACDE0CEED86}" dt="2022-06-24T02:48:01.695" v="334"/>
        <pc:sldMkLst>
          <pc:docMk/>
          <pc:sldMk cId="3636844181" sldId="266"/>
        </pc:sldMkLst>
        <pc:spChg chg="mod">
          <ac:chgData name="Jonathan Sargeant" userId="f305965a-68ca-4cf4-a246-9d9d8b3fde9f" providerId="ADAL" clId="{0D7B8755-93CE-4C2B-90B3-2ACDE0CEED86}" dt="2022-06-24T00:10:53.997" v="4" actId="113"/>
          <ac:spMkLst>
            <pc:docMk/>
            <pc:sldMk cId="3636844181" sldId="266"/>
            <ac:spMk id="2" creationId="{E9D21D06-28BA-012A-0060-66DA1B949C93}"/>
          </ac:spMkLst>
        </pc:spChg>
      </pc:sldChg>
      <pc:sldChg chg="modSp mod modAnim">
        <pc:chgData name="Jonathan Sargeant" userId="f305965a-68ca-4cf4-a246-9d9d8b3fde9f" providerId="ADAL" clId="{0D7B8755-93CE-4C2B-90B3-2ACDE0CEED86}" dt="2022-06-24T02:48:08.923" v="335"/>
        <pc:sldMkLst>
          <pc:docMk/>
          <pc:sldMk cId="70418456" sldId="268"/>
        </pc:sldMkLst>
        <pc:spChg chg="mod">
          <ac:chgData name="Jonathan Sargeant" userId="f305965a-68ca-4cf4-a246-9d9d8b3fde9f" providerId="ADAL" clId="{0D7B8755-93CE-4C2B-90B3-2ACDE0CEED86}" dt="2022-06-24T00:10:58.727" v="5" actId="113"/>
          <ac:spMkLst>
            <pc:docMk/>
            <pc:sldMk cId="70418456" sldId="268"/>
            <ac:spMk id="2" creationId="{E9D21D06-28BA-012A-0060-66DA1B949C93}"/>
          </ac:spMkLst>
        </pc:spChg>
        <pc:spChg chg="mod">
          <ac:chgData name="Jonathan Sargeant" userId="f305965a-68ca-4cf4-a246-9d9d8b3fde9f" providerId="ADAL" clId="{0D7B8755-93CE-4C2B-90B3-2ACDE0CEED86}" dt="2022-06-24T00:19:07.265" v="111" actId="14100"/>
          <ac:spMkLst>
            <pc:docMk/>
            <pc:sldMk cId="70418456" sldId="268"/>
            <ac:spMk id="10" creationId="{4A9A03D0-3945-9516-6A68-58B10CA2D405}"/>
          </ac:spMkLst>
        </pc:spChg>
      </pc:sldChg>
      <pc:sldChg chg="modSp mod modAnim modNotesTx">
        <pc:chgData name="Jonathan Sargeant" userId="f305965a-68ca-4cf4-a246-9d9d8b3fde9f" providerId="ADAL" clId="{0D7B8755-93CE-4C2B-90B3-2ACDE0CEED86}" dt="2022-06-24T02:48:18.812" v="337"/>
        <pc:sldMkLst>
          <pc:docMk/>
          <pc:sldMk cId="3547050701" sldId="269"/>
        </pc:sldMkLst>
        <pc:spChg chg="mod">
          <ac:chgData name="Jonathan Sargeant" userId="f305965a-68ca-4cf4-a246-9d9d8b3fde9f" providerId="ADAL" clId="{0D7B8755-93CE-4C2B-90B3-2ACDE0CEED86}" dt="2022-06-24T00:11:11.738" v="7" actId="113"/>
          <ac:spMkLst>
            <pc:docMk/>
            <pc:sldMk cId="3547050701" sldId="269"/>
            <ac:spMk id="2" creationId="{E9D21D06-28BA-012A-0060-66DA1B949C93}"/>
          </ac:spMkLst>
        </pc:spChg>
      </pc:sldChg>
      <pc:sldChg chg="modSp mod modAnim modNotesTx">
        <pc:chgData name="Jonathan Sargeant" userId="f305965a-68ca-4cf4-a246-9d9d8b3fde9f" providerId="ADAL" clId="{0D7B8755-93CE-4C2B-90B3-2ACDE0CEED86}" dt="2022-06-24T02:48:13.913" v="336"/>
        <pc:sldMkLst>
          <pc:docMk/>
          <pc:sldMk cId="3533710955" sldId="270"/>
        </pc:sldMkLst>
        <pc:spChg chg="mod">
          <ac:chgData name="Jonathan Sargeant" userId="f305965a-68ca-4cf4-a246-9d9d8b3fde9f" providerId="ADAL" clId="{0D7B8755-93CE-4C2B-90B3-2ACDE0CEED86}" dt="2022-06-24T00:11:05.158" v="6" actId="113"/>
          <ac:spMkLst>
            <pc:docMk/>
            <pc:sldMk cId="3533710955" sldId="270"/>
            <ac:spMk id="2" creationId="{E9D21D06-28BA-012A-0060-66DA1B949C93}"/>
          </ac:spMkLst>
        </pc:spChg>
        <pc:spChg chg="mod">
          <ac:chgData name="Jonathan Sargeant" userId="f305965a-68ca-4cf4-a246-9d9d8b3fde9f" providerId="ADAL" clId="{0D7B8755-93CE-4C2B-90B3-2ACDE0CEED86}" dt="2022-06-24T00:17:53.444" v="110" actId="313"/>
          <ac:spMkLst>
            <pc:docMk/>
            <pc:sldMk cId="3533710955" sldId="270"/>
            <ac:spMk id="10" creationId="{4A9A03D0-3945-9516-6A68-58B10CA2D405}"/>
          </ac:spMkLst>
        </pc:spChg>
      </pc:sldChg>
      <pc:sldChg chg="modNotesTx">
        <pc:chgData name="Jonathan Sargeant" userId="f305965a-68ca-4cf4-a246-9d9d8b3fde9f" providerId="ADAL" clId="{0D7B8755-93CE-4C2B-90B3-2ACDE0CEED86}" dt="2022-06-24T01:31:43.176" v="301" actId="20577"/>
        <pc:sldMkLst>
          <pc:docMk/>
          <pc:sldMk cId="2910451063" sldId="405"/>
        </pc:sldMkLst>
      </pc:sldChg>
      <pc:sldChg chg="modNotesTx">
        <pc:chgData name="Jonathan Sargeant" userId="f305965a-68ca-4cf4-a246-9d9d8b3fde9f" providerId="ADAL" clId="{0D7B8755-93CE-4C2B-90B3-2ACDE0CEED86}" dt="2022-06-24T01:31:35.448" v="291" actId="20577"/>
        <pc:sldMkLst>
          <pc:docMk/>
          <pc:sldMk cId="1641813992" sldId="406"/>
        </pc:sldMkLst>
      </pc:sldChg>
      <pc:sldChg chg="modSp mod modNotesTx">
        <pc:chgData name="Jonathan Sargeant" userId="f305965a-68ca-4cf4-a246-9d9d8b3fde9f" providerId="ADAL" clId="{0D7B8755-93CE-4C2B-90B3-2ACDE0CEED86}" dt="2022-06-24T01:31:29.695" v="285" actId="20577"/>
        <pc:sldMkLst>
          <pc:docMk/>
          <pc:sldMk cId="1206775726" sldId="407"/>
        </pc:sldMkLst>
        <pc:spChg chg="mod">
          <ac:chgData name="Jonathan Sargeant" userId="f305965a-68ca-4cf4-a246-9d9d8b3fde9f" providerId="ADAL" clId="{0D7B8755-93CE-4C2B-90B3-2ACDE0CEED86}" dt="2022-06-24T00:11:51.711" v="12" actId="20577"/>
          <ac:spMkLst>
            <pc:docMk/>
            <pc:sldMk cId="1206775726" sldId="407"/>
            <ac:spMk id="10" creationId="{4A9A03D0-3945-9516-6A68-58B10CA2D405}"/>
          </ac:spMkLst>
        </pc:spChg>
      </pc:sldChg>
      <pc:sldChg chg="modSp mod modNotesTx">
        <pc:chgData name="Jonathan Sargeant" userId="f305965a-68ca-4cf4-a246-9d9d8b3fde9f" providerId="ADAL" clId="{0D7B8755-93CE-4C2B-90B3-2ACDE0CEED86}" dt="2022-06-24T01:31:21.490" v="275" actId="20577"/>
        <pc:sldMkLst>
          <pc:docMk/>
          <pc:sldMk cId="1311360975" sldId="408"/>
        </pc:sldMkLst>
        <pc:spChg chg="mod">
          <ac:chgData name="Jonathan Sargeant" userId="f305965a-68ca-4cf4-a246-9d9d8b3fde9f" providerId="ADAL" clId="{0D7B8755-93CE-4C2B-90B3-2ACDE0CEED86}" dt="2022-06-24T00:11:40.639" v="10" actId="20577"/>
          <ac:spMkLst>
            <pc:docMk/>
            <pc:sldMk cId="1311360975" sldId="408"/>
            <ac:spMk id="10" creationId="{4A9A03D0-3945-9516-6A68-58B10CA2D405}"/>
          </ac:spMkLst>
        </pc:spChg>
        <pc:picChg chg="mod">
          <ac:chgData name="Jonathan Sargeant" userId="f305965a-68ca-4cf4-a246-9d9d8b3fde9f" providerId="ADAL" clId="{0D7B8755-93CE-4C2B-90B3-2ACDE0CEED86}" dt="2022-06-24T00:11:25.167" v="8" actId="1076"/>
          <ac:picMkLst>
            <pc:docMk/>
            <pc:sldMk cId="1311360975" sldId="408"/>
            <ac:picMk id="8" creationId="{70BCDFDD-43EB-D5FF-33D3-A5CD569175ED}"/>
          </ac:picMkLst>
        </pc:picChg>
      </pc:sldChg>
      <pc:sldChg chg="addSp modSp mod modNotesTx">
        <pc:chgData name="Jonathan Sargeant" userId="f305965a-68ca-4cf4-a246-9d9d8b3fde9f" providerId="ADAL" clId="{0D7B8755-93CE-4C2B-90B3-2ACDE0CEED86}" dt="2022-06-24T04:15:48.116" v="370" actId="1076"/>
        <pc:sldMkLst>
          <pc:docMk/>
          <pc:sldMk cId="548165165" sldId="409"/>
        </pc:sldMkLst>
        <pc:spChg chg="add mod">
          <ac:chgData name="Jonathan Sargeant" userId="f305965a-68ca-4cf4-a246-9d9d8b3fde9f" providerId="ADAL" clId="{0D7B8755-93CE-4C2B-90B3-2ACDE0CEED86}" dt="2022-06-24T04:15:48.116" v="370" actId="1076"/>
          <ac:spMkLst>
            <pc:docMk/>
            <pc:sldMk cId="548165165" sldId="409"/>
            <ac:spMk id="2" creationId="{579DC673-ADD6-4BD2-956F-56D3F5396A7F}"/>
          </ac:spMkLst>
        </pc:spChg>
        <pc:picChg chg="add mod">
          <ac:chgData name="Jonathan Sargeant" userId="f305965a-68ca-4cf4-a246-9d9d8b3fde9f" providerId="ADAL" clId="{0D7B8755-93CE-4C2B-90B3-2ACDE0CEED86}" dt="2022-06-24T00:12:31.438" v="18" actId="1076"/>
          <ac:picMkLst>
            <pc:docMk/>
            <pc:sldMk cId="548165165" sldId="409"/>
            <ac:picMk id="3" creationId="{F978EA8E-3BE0-4E8C-BD35-9E68E275EA0B}"/>
          </ac:picMkLst>
        </pc:picChg>
      </pc:sldChg>
      <pc:sldChg chg="addSp modSp new del mod modAnim modNotesTx">
        <pc:chgData name="Jonathan Sargeant" userId="f305965a-68ca-4cf4-a246-9d9d8b3fde9f" providerId="ADAL" clId="{0D7B8755-93CE-4C2B-90B3-2ACDE0CEED86}" dt="2022-06-24T04:15:14.118" v="338" actId="47"/>
        <pc:sldMkLst>
          <pc:docMk/>
          <pc:sldMk cId="1867521662" sldId="410"/>
        </pc:sldMkLst>
        <pc:picChg chg="add mod">
          <ac:chgData name="Jonathan Sargeant" userId="f305965a-68ca-4cf4-a246-9d9d8b3fde9f" providerId="ADAL" clId="{0D7B8755-93CE-4C2B-90B3-2ACDE0CEED86}" dt="2022-06-24T01:35:13.052" v="320" actId="14100"/>
          <ac:picMkLst>
            <pc:docMk/>
            <pc:sldMk cId="1867521662" sldId="410"/>
            <ac:picMk id="2" creationId="{7FB670DD-FBA4-49C7-9258-288AFC7EF0A2}"/>
          </ac:picMkLst>
        </pc:picChg>
      </pc:sldChg>
    </pc:docChg>
  </pc:docChgLst>
  <pc:docChgLst>
    <pc:chgData name="Fiona Hammond" userId="S::fiona.hammond@anglicanchurchsq.org.au::6b8008b9-dcce-4d06-93fb-7bf77de6fa32" providerId="AD" clId="Web-{3CFDD36B-D078-4E0B-BC1E-F378CC7E9A0E}"/>
    <pc:docChg chg="modSld">
      <pc:chgData name="Fiona Hammond" userId="S::fiona.hammond@anglicanchurchsq.org.au::6b8008b9-dcce-4d06-93fb-7bf77de6fa32" providerId="AD" clId="Web-{3CFDD36B-D078-4E0B-BC1E-F378CC7E9A0E}" dt="2022-06-24T01:19:34.378" v="0" actId="20577"/>
      <pc:docMkLst>
        <pc:docMk/>
      </pc:docMkLst>
      <pc:sldChg chg="modSp">
        <pc:chgData name="Fiona Hammond" userId="S::fiona.hammond@anglicanchurchsq.org.au::6b8008b9-dcce-4d06-93fb-7bf77de6fa32" providerId="AD" clId="Web-{3CFDD36B-D078-4E0B-BC1E-F378CC7E9A0E}" dt="2022-06-24T01:19:34.378" v="0" actId="20577"/>
        <pc:sldMkLst>
          <pc:docMk/>
          <pc:sldMk cId="2657393823" sldId="256"/>
        </pc:sldMkLst>
        <pc:spChg chg="mod">
          <ac:chgData name="Fiona Hammond" userId="S::fiona.hammond@anglicanchurchsq.org.au::6b8008b9-dcce-4d06-93fb-7bf77de6fa32" providerId="AD" clId="Web-{3CFDD36B-D078-4E0B-BC1E-F378CC7E9A0E}" dt="2022-06-24T01:19:34.378" v="0" actId="20577"/>
          <ac:spMkLst>
            <pc:docMk/>
            <pc:sldMk cId="2657393823" sldId="256"/>
            <ac:spMk id="3" creationId="{3323D010-C8A0-902C-862E-7FEA26F667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0E971-C77E-4B9C-BD50-B15A2E12270D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BBA2F-7A68-4B60-B5F2-123C78F8A2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330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450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JOnathan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46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Fiona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36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JOnathan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842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JOnathan</a:t>
            </a:r>
            <a:endParaRPr lang="en-AU" dirty="0"/>
          </a:p>
          <a:p>
            <a:endParaRPr lang="en-AU" dirty="0"/>
          </a:p>
          <a:p>
            <a:r>
              <a:rPr lang="en-AU" dirty="0"/>
              <a:t>Home of the John Roberto Intergenerational faith formation material</a:t>
            </a:r>
          </a:p>
          <a:p>
            <a:r>
              <a:rPr lang="en-AU" dirty="0"/>
              <a:t>Home of Pilgrim: small group faith formation study groups written by acclaimed Biblical scholar Paula </a:t>
            </a:r>
            <a:r>
              <a:rPr lang="en-AU" dirty="0" err="1"/>
              <a:t>Gooder</a:t>
            </a:r>
            <a:r>
              <a:rPr lang="en-AU" dirty="0"/>
              <a:t> and others</a:t>
            </a:r>
          </a:p>
          <a:p>
            <a:r>
              <a:rPr lang="en-AU" dirty="0"/>
              <a:t>Home of very useful resources on small groups, training</a:t>
            </a:r>
          </a:p>
          <a:p>
            <a:r>
              <a:rPr lang="en-AU" dirty="0"/>
              <a:t>Resources for growing faith and training lay people for ministry</a:t>
            </a:r>
          </a:p>
          <a:p>
            <a:endParaRPr lang="en-AU" dirty="0"/>
          </a:p>
          <a:p>
            <a:r>
              <a:rPr lang="en-AU" dirty="0"/>
              <a:t>Features latest ventures in lay ministry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6296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Fiona</a:t>
            </a:r>
          </a:p>
          <a:p>
            <a:r>
              <a:rPr lang="en-AU" dirty="0"/>
              <a:t>Bible 360: Intro to the Bible</a:t>
            </a:r>
          </a:p>
          <a:p>
            <a:r>
              <a:rPr lang="en-AU" dirty="0"/>
              <a:t>Bible 360: Intro to the Prophets</a:t>
            </a:r>
          </a:p>
          <a:p>
            <a:r>
              <a:rPr lang="en-AU" dirty="0"/>
              <a:t>Bible 360: Exploring the Gospels</a:t>
            </a:r>
          </a:p>
          <a:p>
            <a:endParaRPr lang="en-AU" dirty="0"/>
          </a:p>
          <a:p>
            <a:r>
              <a:rPr lang="en-AU" dirty="0"/>
              <a:t>Faith 360: Puzzle of Paul</a:t>
            </a:r>
          </a:p>
          <a:p>
            <a:r>
              <a:rPr lang="en-AU" dirty="0"/>
              <a:t>Faith 360: Faith Seeks Understanding</a:t>
            </a:r>
          </a:p>
          <a:p>
            <a:r>
              <a:rPr lang="en-AU" dirty="0"/>
              <a:t>Faith 360: Praying in Anglican Ways</a:t>
            </a:r>
          </a:p>
          <a:p>
            <a:endParaRPr lang="en-AU" dirty="0"/>
          </a:p>
          <a:p>
            <a:r>
              <a:rPr lang="en-AU" dirty="0"/>
              <a:t>Mission 360: Opening the Circle</a:t>
            </a:r>
          </a:p>
          <a:p>
            <a:r>
              <a:rPr lang="en-AU" dirty="0"/>
              <a:t>Mission 360: Small groups ministry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5463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Jonathan</a:t>
            </a:r>
          </a:p>
          <a:p>
            <a:endParaRPr lang="en-AU" dirty="0"/>
          </a:p>
          <a:p>
            <a:r>
              <a:rPr lang="en-AU" dirty="0"/>
              <a:t>What matters about Jesus?</a:t>
            </a:r>
          </a:p>
          <a:p>
            <a:r>
              <a:rPr lang="en-AU" dirty="0"/>
              <a:t>Being Anglican</a:t>
            </a:r>
          </a:p>
          <a:p>
            <a:r>
              <a:rPr lang="en-AU" dirty="0"/>
              <a:t>Faith Asking Questions</a:t>
            </a:r>
          </a:p>
          <a:p>
            <a:r>
              <a:rPr lang="en-AU" dirty="0"/>
              <a:t>Exploring the Bible</a:t>
            </a:r>
          </a:p>
          <a:p>
            <a:r>
              <a:rPr lang="en-AU" dirty="0"/>
              <a:t>Understanding Worship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917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Trailer next?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BBA2F-7A68-4B60-B5F2-123C78F8A2E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37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Fiona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430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Fiona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82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More than just parish ministry – Schools too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78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bg1"/>
                </a:solidFill>
              </a:rPr>
              <a:t>Eg</a:t>
            </a:r>
            <a:r>
              <a:rPr lang="en-AU" dirty="0">
                <a:solidFill>
                  <a:schemeClr val="bg1"/>
                </a:solidFill>
              </a:rPr>
              <a:t>:   </a:t>
            </a:r>
            <a:r>
              <a:rPr lang="en-AU" b="1" u="sng" dirty="0">
                <a:solidFill>
                  <a:schemeClr val="bg1"/>
                </a:solidFill>
              </a:rPr>
              <a:t>Community meals at Chermside parish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needed and appreciated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Volunteers get to live the gospel: feed the hungry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Simple formula, easily repeatable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Makes connections with rough sleepers and lonely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Church into community, community into church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Volunteers get a sense of satisfaction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They can invite others to join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Encourages sense of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Makes use of the gifts of the parish: space,  cooking skills, hospitality skills, organisation skills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95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019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1172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56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BBA2F-7A68-4B60-B5F2-123C78F8A2E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65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8DCD-8F5A-6396-4DA3-B5E2F6C10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74549-CBD1-A223-E490-E803C4DFA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DA7D2-0C16-2559-9FC1-ECFF67EF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12EE2-63C7-943E-BE25-ABF5698F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21A2-DD10-EEE8-B4DA-C6FA1522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775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5536B-9E5C-10B0-4B9F-F777D92F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D7B5B-14E4-CFAA-7208-97E95DCC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97CE2-32A8-7990-22A6-3F566F11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F5AFE-5D7F-25D7-4A92-80F1D80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70ED3-0AE5-B8A7-0CA4-1944FC0B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809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98F18-F732-9E59-AD2E-264AEAE05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0F00D-4727-0FCC-8E15-572431E1A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139E6-F3C2-901B-33A3-A001C21F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D8EDF-9AC7-71DB-F72B-F2F816EA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69CD-E81D-F03F-4675-035FAF07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53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9319-A050-DA72-218F-73FD7D7D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3E36E-5C25-1DCB-C589-202646726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5263E-4EBD-8BF4-075B-C5F951269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70213-FB5E-6003-4657-88D9312D2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E92E2-DAF3-DF39-7B70-312E09F5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42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5ED8-02B0-682A-9C03-22937FBE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9710A-E755-E995-5666-E750C336E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14A1A-7983-4CD7-416D-F3713896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1B1D3-87E7-D2EA-95FA-85A48E7E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1D82-7B98-124E-0035-B18C2529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814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40EC-0B81-7907-DE24-78386D7C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8D520-8E05-9158-FED0-1B05AB41C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69DFF-904E-4478-68A1-25FBB1ED5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04668-5456-9C45-FD85-3C6BA636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93172-C569-049C-EFF4-F4C697DD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C91CC-C922-55C7-D1C9-5BE3DAB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323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F37F-4A1B-9F45-B6CA-DFAE552F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EB3F4-8B9A-9938-3F5F-1A031CEE7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184DF-D899-EEDA-C2B2-5B0B70C37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53783-54A3-4315-B57F-468A1C910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52446-038D-56CC-9DE2-63F53E58B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53F90-F6D3-DEB3-4EB7-B93E94D4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03B0F8-6947-A2B0-E3E8-7584FA6DC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8544A-CC79-9A0B-791A-10326CA8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461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20F9-6289-7BCD-F461-A2F25556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2053F-8109-EA00-FE92-DB64A65A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97360-4431-1EFF-71C0-A15AF904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8A28D-D0F6-BCAE-2914-C3ADBCEB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403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03C44-B54D-FFFD-657F-99226892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F6E78-D4B1-B68B-CB13-DEC8F9A1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8C470-1A40-1133-814C-4C2AA3CC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977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E397-F356-12CD-6E52-E12D1BBA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84753-1946-8570-FB9E-174E81A6F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C405B-1B0A-44DF-4E24-70674BA4A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3C872-3B44-8C33-6D4E-FF1D2839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BE8C4-2177-BB9E-F84D-E3254A89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3760-5CAF-904A-2FF3-C9BCE596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48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D7A18-CD9F-019A-EC89-E50ED1B3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D625F-FDB6-A317-6680-7D26F7FF9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A2B14-5C03-FED4-8268-6EC10FB62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8BFEF-92A6-45D5-455C-31753E24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3401F-490E-8F82-DDD7-BF321E0D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17060-1170-8079-9036-7B5CE2BB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161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F505DF-522F-1CA9-01E4-8C66E42B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0ABBC-B8BE-18BD-5489-E7D33D52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E7D26-429B-BF47-A60E-CFDCD9F5B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43DBE-36B5-4AC8-B447-7940A24547D4}" type="datetimeFigureOut">
              <a:rPr lang="en-AU" smtClean="0"/>
              <a:t>24/06/2022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637BB-B367-79C9-6F73-D5E7A3545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4D43D-9DF0-0BFD-0962-1DBEEF62B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C415-8853-49BB-A541-B649B80CD8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863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23D010-C8A0-902C-862E-7FEA26F66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717" y="342900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Working where you are </a:t>
            </a:r>
            <a:endParaRPr lang="en-AU" sz="3200" dirty="0">
              <a:solidFill>
                <a:schemeClr val="bg1"/>
              </a:solidFill>
              <a:cs typeface="Calibri"/>
            </a:endParaRPr>
          </a:p>
          <a:p>
            <a:r>
              <a:rPr lang="en-AU" sz="3200" dirty="0">
                <a:solidFill>
                  <a:schemeClr val="bg1"/>
                </a:solidFill>
              </a:rPr>
              <a:t>with those who show up</a:t>
            </a:r>
            <a:endParaRPr lang="en-AU" sz="3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B49D7-D113-67E9-32AB-ADF6852428E9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89C11-4982-81CB-BEF4-126790A5F78C}"/>
              </a:ext>
            </a:extLst>
          </p:cNvPr>
          <p:cNvSpPr txBox="1"/>
          <p:nvPr/>
        </p:nvSpPr>
        <p:spPr>
          <a:xfrm flipH="1">
            <a:off x="1491672" y="1721114"/>
            <a:ext cx="9208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solidFill>
                  <a:schemeClr val="bg1"/>
                </a:solidFill>
              </a:rPr>
              <a:t>Enabling Lay Ministry</a:t>
            </a:r>
          </a:p>
        </p:txBody>
      </p:sp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2460A0B9-CC41-008C-76DB-772DC31D8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9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outh teaching other youth">
            <a:extLst>
              <a:ext uri="{FF2B5EF4-FFF2-40B4-BE49-F238E27FC236}">
                <a16:creationId xmlns:a16="http://schemas.microsoft.com/office/drawing/2014/main" id="{C932A512-15F3-BD27-E7CF-8862E5A5C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6" r="37010"/>
          <a:stretch/>
        </p:blipFill>
        <p:spPr bwMode="auto">
          <a:xfrm>
            <a:off x="7379855" y="0"/>
            <a:ext cx="4812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8855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Projects</a:t>
            </a:r>
            <a:r>
              <a:rPr lang="en-AU" dirty="0">
                <a:solidFill>
                  <a:schemeClr val="bg1"/>
                </a:solidFill>
              </a:rPr>
              <a:t> that enable lay ministry…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0" y="1781291"/>
            <a:ext cx="6318314" cy="4600976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Are useful, make a meaningful difference </a:t>
            </a:r>
          </a:p>
          <a:p>
            <a:r>
              <a:rPr lang="en-AU" sz="2000" dirty="0">
                <a:solidFill>
                  <a:schemeClr val="bg1"/>
                </a:solidFill>
              </a:rPr>
              <a:t>Are challenging enough… but don’t ‘deep-end’ people</a:t>
            </a:r>
          </a:p>
          <a:p>
            <a:r>
              <a:rPr lang="en-AU" sz="2000" dirty="0">
                <a:solidFill>
                  <a:schemeClr val="bg1"/>
                </a:solidFill>
              </a:rPr>
              <a:t>Allow ownership</a:t>
            </a:r>
          </a:p>
          <a:p>
            <a:r>
              <a:rPr lang="en-AU" sz="2000" dirty="0">
                <a:solidFill>
                  <a:schemeClr val="bg1"/>
                </a:solidFill>
              </a:rPr>
              <a:t>Encourage growth in faith and understanding</a:t>
            </a:r>
          </a:p>
          <a:p>
            <a:r>
              <a:rPr lang="en-AU" sz="2000" dirty="0">
                <a:solidFill>
                  <a:schemeClr val="bg1"/>
                </a:solidFill>
              </a:rPr>
              <a:t>Give volunteers social and personal satisfaction</a:t>
            </a:r>
          </a:p>
          <a:p>
            <a:r>
              <a:rPr lang="en-AU" sz="2000" dirty="0">
                <a:solidFill>
                  <a:schemeClr val="bg1"/>
                </a:solidFill>
              </a:rPr>
              <a:t>Allow the outside community to engage</a:t>
            </a:r>
          </a:p>
          <a:p>
            <a:r>
              <a:rPr lang="en-AU" sz="2000" dirty="0">
                <a:solidFill>
                  <a:schemeClr val="bg1"/>
                </a:solidFill>
              </a:rPr>
              <a:t>Have a time limit</a:t>
            </a:r>
          </a:p>
          <a:p>
            <a:r>
              <a:rPr lang="en-AU" sz="2000" dirty="0">
                <a:solidFill>
                  <a:schemeClr val="bg1"/>
                </a:solidFill>
              </a:rPr>
              <a:t>Have a measure of success</a:t>
            </a:r>
          </a:p>
          <a:p>
            <a:r>
              <a:rPr lang="en-AU" sz="2000" dirty="0">
                <a:solidFill>
                  <a:schemeClr val="bg1"/>
                </a:solidFill>
              </a:rPr>
              <a:t>Allow the faith community into the world and invite the world into the faith community</a:t>
            </a: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37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vember 2018 Album">
            <a:extLst>
              <a:ext uri="{FF2B5EF4-FFF2-40B4-BE49-F238E27FC236}">
                <a16:creationId xmlns:a16="http://schemas.microsoft.com/office/drawing/2014/main" id="{4B00ECE0-8A99-03B4-C05F-966294A5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0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8855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Resources</a:t>
            </a:r>
            <a:r>
              <a:rPr lang="en-AU" dirty="0">
                <a:solidFill>
                  <a:schemeClr val="bg1"/>
                </a:solidFill>
              </a:rPr>
              <a:t> that enable lay ministry…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40" y="2039969"/>
            <a:ext cx="5064251" cy="4600976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Are tested</a:t>
            </a:r>
          </a:p>
          <a:p>
            <a:r>
              <a:rPr lang="en-AU" sz="2000" dirty="0">
                <a:solidFill>
                  <a:schemeClr val="bg1"/>
                </a:solidFill>
              </a:rPr>
              <a:t>And trusted </a:t>
            </a:r>
          </a:p>
          <a:p>
            <a:r>
              <a:rPr lang="en-AU" sz="2000" dirty="0">
                <a:solidFill>
                  <a:schemeClr val="bg1"/>
                </a:solidFill>
              </a:rPr>
              <a:t>Are age appropriate but challenging enough</a:t>
            </a:r>
          </a:p>
          <a:p>
            <a:r>
              <a:rPr lang="en-AU" sz="2000" dirty="0">
                <a:solidFill>
                  <a:schemeClr val="bg1"/>
                </a:solidFill>
              </a:rPr>
              <a:t>Are relevant to the community</a:t>
            </a:r>
          </a:p>
          <a:p>
            <a:r>
              <a:rPr lang="en-AU" sz="2000" dirty="0">
                <a:solidFill>
                  <a:schemeClr val="bg1"/>
                </a:solidFill>
              </a:rPr>
              <a:t>Allow for group dynamics</a:t>
            </a:r>
          </a:p>
          <a:p>
            <a:r>
              <a:rPr lang="en-AU" sz="2000" dirty="0">
                <a:solidFill>
                  <a:schemeClr val="bg1"/>
                </a:solidFill>
              </a:rPr>
              <a:t>Provide support for leaders and participants</a:t>
            </a:r>
          </a:p>
          <a:p>
            <a:r>
              <a:rPr lang="en-AU" sz="2000" dirty="0">
                <a:solidFill>
                  <a:schemeClr val="bg1"/>
                </a:solidFill>
              </a:rPr>
              <a:t>Acknowledges different emphases or points of view, values creative tension</a:t>
            </a:r>
          </a:p>
          <a:p>
            <a:r>
              <a:rPr lang="en-AU" sz="2000" dirty="0">
                <a:solidFill>
                  <a:schemeClr val="bg1"/>
                </a:solidFill>
              </a:rPr>
              <a:t>Are sensitive to jargon</a:t>
            </a:r>
          </a:p>
          <a:p>
            <a:pPr lvl="1"/>
            <a:r>
              <a:rPr lang="en-AU" sz="1600" dirty="0">
                <a:solidFill>
                  <a:schemeClr val="bg1"/>
                </a:solidFill>
              </a:rPr>
              <a:t>Leaves it out or explains</a:t>
            </a:r>
          </a:p>
          <a:p>
            <a:pPr marL="457200" lvl="1" indent="0">
              <a:buNone/>
            </a:pPr>
            <a:endParaRPr lang="en-AU" sz="1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705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83" y="2011008"/>
            <a:ext cx="5064251" cy="4600976"/>
          </a:xfrm>
        </p:spPr>
        <p:txBody>
          <a:bodyPr>
            <a:normAutofit/>
          </a:bodyPr>
          <a:lstStyle/>
          <a:p>
            <a:endParaRPr lang="en-AU" sz="1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3600" dirty="0">
                <a:solidFill>
                  <a:schemeClr val="bg1"/>
                </a:solidFill>
              </a:rPr>
              <a:t>formedfaith.org</a:t>
            </a:r>
          </a:p>
          <a:p>
            <a:pPr marL="0" indent="0">
              <a:buNone/>
            </a:pPr>
            <a:r>
              <a:rPr lang="en-AU" sz="3600" dirty="0">
                <a:solidFill>
                  <a:schemeClr val="bg1"/>
                </a:solidFill>
              </a:rPr>
              <a:t>360 Project</a:t>
            </a:r>
          </a:p>
          <a:p>
            <a:pPr marL="0" indent="0">
              <a:buNone/>
            </a:pPr>
            <a:r>
              <a:rPr lang="en-AU" sz="3600" dirty="0">
                <a:solidFill>
                  <a:schemeClr val="bg1"/>
                </a:solidFill>
              </a:rPr>
              <a:t>SFC Short Courses</a:t>
            </a:r>
          </a:p>
          <a:p>
            <a:pPr marL="0" indent="0">
              <a:buNone/>
            </a:pPr>
            <a:r>
              <a:rPr lang="en-AU" sz="3600" dirty="0">
                <a:solidFill>
                  <a:schemeClr val="bg1"/>
                </a:solidFill>
              </a:rPr>
              <a:t>Anglican Identity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0BCDFDD-43EB-D5FF-33D3-A5CD5691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0" y="1856751"/>
            <a:ext cx="4774508" cy="1136908"/>
          </a:xfrm>
          <a:prstGeom prst="rect">
            <a:avLst/>
          </a:prstGeom>
        </p:spPr>
      </p:pic>
      <p:pic>
        <p:nvPicPr>
          <p:cNvPr id="9" name="Picture 8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8BC4D46B-8ABA-1780-236E-3826EF33D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331" r="17683"/>
          <a:stretch/>
        </p:blipFill>
        <p:spPr bwMode="auto">
          <a:xfrm>
            <a:off x="6640574" y="766620"/>
            <a:ext cx="5066285" cy="4747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36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83" y="2011008"/>
            <a:ext cx="5064251" cy="4600976"/>
          </a:xfrm>
        </p:spPr>
        <p:txBody>
          <a:bodyPr>
            <a:normAutofit/>
          </a:bodyPr>
          <a:lstStyle/>
          <a:p>
            <a:endParaRPr lang="en-AU" sz="1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AU" sz="4400" dirty="0">
                <a:solidFill>
                  <a:schemeClr val="bg1"/>
                </a:solidFill>
              </a:rPr>
              <a:t>formedfaith.org</a:t>
            </a:r>
            <a:endParaRPr lang="en-AU" dirty="0"/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0BCDFDD-43EB-D5FF-33D3-A5CD5691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0" y="2177263"/>
            <a:ext cx="4774508" cy="1136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48153-B5CA-09BB-0B33-168FB8C0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48" y="690142"/>
            <a:ext cx="4782657" cy="46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75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83" y="2011008"/>
            <a:ext cx="5064251" cy="4600976"/>
          </a:xfrm>
        </p:spPr>
        <p:txBody>
          <a:bodyPr>
            <a:normAutofit/>
          </a:bodyPr>
          <a:lstStyle/>
          <a:p>
            <a:endParaRPr lang="en-AU" sz="1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bg1"/>
                </a:solidFill>
              </a:rPr>
              <a:t>     360 Project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0BCDFDD-43EB-D5FF-33D3-A5CD5691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0" y="2177263"/>
            <a:ext cx="4774508" cy="113690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FBC5F00-4C18-4133-8578-E216A50A2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26" y="2047952"/>
            <a:ext cx="5289227" cy="346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1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83" y="2011008"/>
            <a:ext cx="5064251" cy="4600976"/>
          </a:xfrm>
        </p:spPr>
        <p:txBody>
          <a:bodyPr>
            <a:normAutofit/>
          </a:bodyPr>
          <a:lstStyle/>
          <a:p>
            <a:endParaRPr lang="en-AU" sz="1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bg1"/>
                </a:solidFill>
              </a:rPr>
              <a:t> SFC Short Courses</a:t>
            </a:r>
          </a:p>
          <a:p>
            <a:pPr marL="0" indent="0">
              <a:buNone/>
            </a:pPr>
            <a:endParaRPr lang="en-AU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0BCDFDD-43EB-D5FF-33D3-A5CD5691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0" y="2177263"/>
            <a:ext cx="4774508" cy="1136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ED222-F95D-9840-53E3-8D76B0997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73" t="7543" r="37046" b="8821"/>
          <a:stretch/>
        </p:blipFill>
        <p:spPr>
          <a:xfrm>
            <a:off x="8719539" y="447963"/>
            <a:ext cx="2927516" cy="5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1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83" y="2011008"/>
            <a:ext cx="5064251" cy="4600976"/>
          </a:xfrm>
        </p:spPr>
        <p:txBody>
          <a:bodyPr>
            <a:normAutofit/>
          </a:bodyPr>
          <a:lstStyle/>
          <a:p>
            <a:endParaRPr lang="en-AU" sz="16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chemeClr val="bg1"/>
                </a:solidFill>
              </a:rPr>
              <a:t>     Anglican Identity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0BCDFDD-43EB-D5FF-33D3-A5CD5691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0" y="2177263"/>
            <a:ext cx="4774508" cy="113690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978EA8E-3BE0-4E8C-BD35-9E68E275E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52" y="677809"/>
            <a:ext cx="4821024" cy="482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DC673-ADD6-4BD2-956F-56D3F5396A7F}"/>
              </a:ext>
            </a:extLst>
          </p:cNvPr>
          <p:cNvSpPr txBox="1"/>
          <p:nvPr/>
        </p:nvSpPr>
        <p:spPr>
          <a:xfrm>
            <a:off x="2469581" y="3713960"/>
            <a:ext cx="397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More info at formedfaith.org</a:t>
            </a:r>
          </a:p>
        </p:txBody>
      </p:sp>
    </p:spTree>
    <p:extLst>
      <p:ext uri="{BB962C8B-B14F-4D97-AF65-F5344CB8AC3E}">
        <p14:creationId xmlns:p14="http://schemas.microsoft.com/office/powerpoint/2010/main" val="54816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Woman Standing Near Yellow-petaled Flower Stock Photo">
            <a:extLst>
              <a:ext uri="{FF2B5EF4-FFF2-40B4-BE49-F238E27FC236}">
                <a16:creationId xmlns:a16="http://schemas.microsoft.com/office/drawing/2014/main" id="{30736E2C-F6CB-B4E4-FD6C-12787280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7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BC584-961B-10A6-D496-EF6215DF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Think about your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0E50F-9DCC-C43E-1644-FB6E6C832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1191"/>
            <a:ext cx="5911392" cy="3891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dirty="0">
                <a:solidFill>
                  <a:schemeClr val="bg1"/>
                </a:solidFill>
              </a:rPr>
              <a:t>What are the </a:t>
            </a:r>
            <a:r>
              <a:rPr lang="en-AU" sz="4000" b="1" dirty="0">
                <a:solidFill>
                  <a:schemeClr val="bg1"/>
                </a:solidFill>
              </a:rPr>
              <a:t>top 3 things</a:t>
            </a:r>
          </a:p>
          <a:p>
            <a:pPr marL="0" indent="0">
              <a:buNone/>
            </a:pPr>
            <a:r>
              <a:rPr lang="en-AU" sz="4000" dirty="0">
                <a:solidFill>
                  <a:schemeClr val="bg1"/>
                </a:solidFill>
              </a:rPr>
              <a:t>you notice about the lay people in your place?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4C9A7-B365-E25F-BC53-86C908DA2582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5" name="Picture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8440BD74-CF8F-42C2-29A8-36BE39C5B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90189-FF6B-5688-2CED-93A08B67D594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chemeClr val="bg1"/>
                </a:solidFill>
              </a:rPr>
              <a:t>Enabling Lay Ministry</a:t>
            </a:r>
          </a:p>
        </p:txBody>
      </p:sp>
    </p:spTree>
    <p:extLst>
      <p:ext uri="{BB962C8B-B14F-4D97-AF65-F5344CB8AC3E}">
        <p14:creationId xmlns:p14="http://schemas.microsoft.com/office/powerpoint/2010/main" val="1889252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ree Person Holding a Carton with Message Stock Photo">
            <a:extLst>
              <a:ext uri="{FF2B5EF4-FFF2-40B4-BE49-F238E27FC236}">
                <a16:creationId xmlns:a16="http://schemas.microsoft.com/office/drawing/2014/main" id="{6FD67122-FACF-82F9-372E-FD2CE77F8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7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16760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What increases the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chance of volunteering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for ministry?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E7E4-D97E-FFFE-98F6-8D2531DC5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40026"/>
            <a:ext cx="4827309" cy="345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200" dirty="0">
                <a:solidFill>
                  <a:schemeClr val="bg1"/>
                </a:solidFill>
              </a:rPr>
              <a:t>“It is the laying on of hands in baptism, not ordination, that initiates a life of Christian service modelled after Jesus”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F15B4-F6A3-CF64-D9E4-2F39C3D8E70D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chemeClr val="bg1"/>
                </a:solidFill>
              </a:rPr>
              <a:t>Enabling Lay Ministry</a:t>
            </a:r>
          </a:p>
        </p:txBody>
      </p:sp>
    </p:spTree>
    <p:extLst>
      <p:ext uri="{BB962C8B-B14F-4D97-AF65-F5344CB8AC3E}">
        <p14:creationId xmlns:p14="http://schemas.microsoft.com/office/powerpoint/2010/main" val="3776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0ED33C8-AE8D-4C62-8531-59E5527E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749" y="1"/>
            <a:ext cx="12791749" cy="68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25" y="260374"/>
            <a:ext cx="383030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Lay ministry –</a:t>
            </a:r>
            <a:br>
              <a:rPr lang="en-AU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A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more than parish council…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F2787-B703-C721-5703-7B2EC0E3A76B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</p:spTree>
    <p:extLst>
      <p:ext uri="{BB962C8B-B14F-4D97-AF65-F5344CB8AC3E}">
        <p14:creationId xmlns:p14="http://schemas.microsoft.com/office/powerpoint/2010/main" val="99338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Flat Lay Photography of Three Tray of Foods Stock Photo">
            <a:extLst>
              <a:ext uri="{FF2B5EF4-FFF2-40B4-BE49-F238E27FC236}">
                <a16:creationId xmlns:a16="http://schemas.microsoft.com/office/drawing/2014/main" id="{1B593A14-B40D-BDC8-BC44-C48923064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1" b="10560"/>
          <a:stretch/>
        </p:blipFill>
        <p:spPr bwMode="auto">
          <a:xfrm rot="5400000">
            <a:off x="6600039" y="1277132"/>
            <a:ext cx="6880181" cy="43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A2631-2AD4-983F-FFD3-9DCF78D5D1D7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chemeClr val="bg1"/>
                </a:solidFill>
              </a:rPr>
              <a:t>Enabling Lay Ministry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80453-674C-009B-F7D7-35171F24E2A8}"/>
              </a:ext>
            </a:extLst>
          </p:cNvPr>
          <p:cNvSpPr txBox="1"/>
          <p:nvPr/>
        </p:nvSpPr>
        <p:spPr>
          <a:xfrm>
            <a:off x="461727" y="207282"/>
            <a:ext cx="5857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Effective lay ministries - </a:t>
            </a:r>
          </a:p>
          <a:p>
            <a:r>
              <a:rPr lang="en-AU" sz="4400" dirty="0">
                <a:solidFill>
                  <a:schemeClr val="bg1"/>
                </a:solidFill>
              </a:rPr>
              <a:t>Common principles?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E091B1-298A-237D-C6FE-CFEB7BC94446}"/>
              </a:ext>
            </a:extLst>
          </p:cNvPr>
          <p:cNvSpPr txBox="1"/>
          <p:nvPr/>
        </p:nvSpPr>
        <p:spPr>
          <a:xfrm>
            <a:off x="688064" y="3253448"/>
            <a:ext cx="6111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Examples of specific ministries will come to mind – let’s go deeper!</a:t>
            </a:r>
          </a:p>
          <a:p>
            <a:r>
              <a:rPr lang="en-AU" sz="3200" dirty="0">
                <a:solidFill>
                  <a:schemeClr val="bg1"/>
                </a:solidFill>
              </a:rPr>
              <a:t>What is it about those specific examples that make them work</a:t>
            </a:r>
          </a:p>
          <a:p>
            <a:endParaRPr lang="en-AU" sz="3200" dirty="0">
              <a:solidFill>
                <a:schemeClr val="bg1"/>
              </a:solidFill>
            </a:endParaRP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10915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White Paper on a Hanging Clipboard Stock Photo">
            <a:extLst>
              <a:ext uri="{FF2B5EF4-FFF2-40B4-BE49-F238E27FC236}">
                <a16:creationId xmlns:a16="http://schemas.microsoft.com/office/drawing/2014/main" id="{34478F1D-2882-06E2-3AF9-0002ACED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7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Activity: Hot Potato</a:t>
            </a:r>
            <a:br>
              <a:rPr lang="en-AU" sz="3600" dirty="0">
                <a:solidFill>
                  <a:schemeClr val="bg1"/>
                </a:solidFill>
              </a:rPr>
            </a:b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D06C2-C639-A60D-A754-F0AEDCA29591}"/>
              </a:ext>
            </a:extLst>
          </p:cNvPr>
          <p:cNvSpPr txBox="1"/>
          <p:nvPr/>
        </p:nvSpPr>
        <p:spPr>
          <a:xfrm>
            <a:off x="540191" y="2500835"/>
            <a:ext cx="5489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Your group thinks about one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Stay put and make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Send the paper to the next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Read what they wrote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Add 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Move paper again</a:t>
            </a:r>
          </a:p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E7CA4-E7DB-34E0-0CD9-277F2A1441C6}"/>
              </a:ext>
            </a:extLst>
          </p:cNvPr>
          <p:cNvSpPr txBox="1"/>
          <p:nvPr/>
        </p:nvSpPr>
        <p:spPr>
          <a:xfrm>
            <a:off x="9174480" y="2055813"/>
            <a:ext cx="14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750A96"/>
                </a:solidFill>
                <a:latin typeface="Baguet Script" panose="020B0604020202020204" pitchFamily="2" charset="0"/>
              </a:rPr>
              <a:t>Common principles for effective lay ministry…</a:t>
            </a:r>
          </a:p>
        </p:txBody>
      </p:sp>
    </p:spTree>
    <p:extLst>
      <p:ext uri="{BB962C8B-B14F-4D97-AF65-F5344CB8AC3E}">
        <p14:creationId xmlns:p14="http://schemas.microsoft.com/office/powerpoint/2010/main" val="212756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stock photo of brown, care, compost Stock Photo">
            <a:extLst>
              <a:ext uri="{FF2B5EF4-FFF2-40B4-BE49-F238E27FC236}">
                <a16:creationId xmlns:a16="http://schemas.microsoft.com/office/drawing/2014/main" id="{9D6272A3-8A49-9124-F9DB-010E0D971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2" y="0"/>
            <a:ext cx="458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98" y="3814529"/>
            <a:ext cx="5776753" cy="1325563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What principles help make lay ministry successful under each heading?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dirty="0">
                <a:solidFill>
                  <a:schemeClr val="bg1"/>
                </a:solidFill>
              </a:rPr>
              <a:t>Enabling Lay Ministry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7CA30C-E74E-2C21-973C-6803D4610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852" y="743376"/>
            <a:ext cx="2328389" cy="3306680"/>
          </a:xfrm>
        </p:spPr>
        <p:txBody>
          <a:bodyPr/>
          <a:lstStyle/>
          <a:p>
            <a:pPr marL="0" indent="0">
              <a:buNone/>
            </a:pPr>
            <a:r>
              <a:rPr lang="en-AU" b="1" dirty="0">
                <a:solidFill>
                  <a:schemeClr val="bg1"/>
                </a:solidFill>
              </a:rPr>
              <a:t>LEADERSHIP STYLE</a:t>
            </a:r>
          </a:p>
          <a:p>
            <a:pPr marL="0" indent="0">
              <a:buNone/>
            </a:pPr>
            <a:endParaRPr lang="en-A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b="1" dirty="0">
                <a:solidFill>
                  <a:schemeClr val="bg1"/>
                </a:solidFill>
              </a:rPr>
              <a:t>STRUCTURES</a:t>
            </a:r>
          </a:p>
          <a:p>
            <a:pPr marL="0" indent="0">
              <a:buNone/>
            </a:pPr>
            <a:endParaRPr lang="en-A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3056CB4B-0AC4-7438-6588-B9456E59D2FE}"/>
              </a:ext>
            </a:extLst>
          </p:cNvPr>
          <p:cNvSpPr txBox="1">
            <a:spLocks/>
          </p:cNvSpPr>
          <p:nvPr/>
        </p:nvSpPr>
        <p:spPr>
          <a:xfrm>
            <a:off x="4256662" y="745773"/>
            <a:ext cx="2328389" cy="3195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bg1"/>
                </a:solidFill>
              </a:rPr>
              <a:t>PROJECTS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AU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chemeClr val="bg1"/>
                </a:solidFill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77919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0DAF75AA-EED2-45E1-78AE-2970DA844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6" r="14071"/>
          <a:stretch/>
        </p:blipFill>
        <p:spPr bwMode="auto">
          <a:xfrm>
            <a:off x="7710054" y="0"/>
            <a:ext cx="4481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8855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Leaders</a:t>
            </a:r>
            <a:r>
              <a:rPr lang="en-AU" dirty="0">
                <a:solidFill>
                  <a:schemeClr val="bg1"/>
                </a:solidFill>
              </a:rPr>
              <a:t> who enable lay ministry are…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40" y="2039969"/>
            <a:ext cx="5064251" cy="4600976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Aware of their blind spots</a:t>
            </a:r>
          </a:p>
          <a:p>
            <a:r>
              <a:rPr lang="en-AU" sz="2000" dirty="0">
                <a:solidFill>
                  <a:schemeClr val="bg1"/>
                </a:solidFill>
              </a:rPr>
              <a:t>Happy to share</a:t>
            </a:r>
          </a:p>
          <a:p>
            <a:pPr lvl="1"/>
            <a:r>
              <a:rPr lang="en-AU" sz="1600" dirty="0">
                <a:solidFill>
                  <a:schemeClr val="bg1"/>
                </a:solidFill>
              </a:rPr>
              <a:t>the spotlight, the glory, the hard work, the blame</a:t>
            </a:r>
          </a:p>
          <a:p>
            <a:r>
              <a:rPr lang="en-AU" sz="2000" dirty="0">
                <a:solidFill>
                  <a:schemeClr val="bg1"/>
                </a:solidFill>
              </a:rPr>
              <a:t>Encouraging</a:t>
            </a:r>
          </a:p>
          <a:p>
            <a:r>
              <a:rPr lang="en-AU" sz="2000" dirty="0">
                <a:solidFill>
                  <a:schemeClr val="bg1"/>
                </a:solidFill>
              </a:rPr>
              <a:t>Empowering</a:t>
            </a:r>
          </a:p>
          <a:p>
            <a:r>
              <a:rPr lang="en-AU" sz="2000" dirty="0">
                <a:solidFill>
                  <a:schemeClr val="bg1"/>
                </a:solidFill>
              </a:rPr>
              <a:t>Willing to manage people when needed</a:t>
            </a:r>
          </a:p>
          <a:p>
            <a:pPr lvl="1"/>
            <a:r>
              <a:rPr lang="en-AU" sz="1600" dirty="0">
                <a:solidFill>
                  <a:schemeClr val="bg1"/>
                </a:solidFill>
              </a:rPr>
              <a:t>Consider the ‘barnacles’ </a:t>
            </a:r>
          </a:p>
          <a:p>
            <a:r>
              <a:rPr lang="en-AU" sz="2000" dirty="0">
                <a:solidFill>
                  <a:schemeClr val="bg1"/>
                </a:solidFill>
              </a:rPr>
              <a:t>Welcoming of new ideas</a:t>
            </a:r>
          </a:p>
          <a:p>
            <a:r>
              <a:rPr lang="en-AU" sz="2000" dirty="0">
                <a:solidFill>
                  <a:schemeClr val="bg1"/>
                </a:solidFill>
              </a:rPr>
              <a:t>Humble</a:t>
            </a:r>
          </a:p>
          <a:p>
            <a:r>
              <a:rPr lang="en-AU" sz="2000" dirty="0">
                <a:solidFill>
                  <a:schemeClr val="bg1"/>
                </a:solidFill>
              </a:rPr>
              <a:t>Risk takers</a:t>
            </a:r>
          </a:p>
          <a:p>
            <a:pPr lvl="1"/>
            <a:r>
              <a:rPr lang="en-AU" sz="1200" dirty="0">
                <a:solidFill>
                  <a:schemeClr val="bg1"/>
                </a:solidFill>
              </a:rPr>
              <a:t>prepared to back an idea or person, or to let go when needed</a:t>
            </a:r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68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0A96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ird clocks | strange clocks in window at Grand Central Sta… | Flickr">
            <a:extLst>
              <a:ext uri="{FF2B5EF4-FFF2-40B4-BE49-F238E27FC236}">
                <a16:creationId xmlns:a16="http://schemas.microsoft.com/office/drawing/2014/main" id="{06F8E9ED-B4F0-CC23-8C31-E0F85726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21D06-28BA-012A-0060-66DA1B9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8855" cy="1325563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Structures</a:t>
            </a:r>
            <a:r>
              <a:rPr lang="en-AU" dirty="0">
                <a:solidFill>
                  <a:schemeClr val="bg1"/>
                </a:solidFill>
              </a:rPr>
              <a:t> that enable lay ministry have…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45B0-8020-1E54-CD15-38F8D0035B11}"/>
              </a:ext>
            </a:extLst>
          </p:cNvPr>
          <p:cNvSpPr/>
          <p:nvPr/>
        </p:nvSpPr>
        <p:spPr>
          <a:xfrm>
            <a:off x="0" y="5985165"/>
            <a:ext cx="12192000" cy="424872"/>
          </a:xfrm>
          <a:prstGeom prst="rect">
            <a:avLst/>
          </a:prstGeom>
          <a:solidFill>
            <a:srgbClr val="5098B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1D629FA-81A1-4E92-4AB3-A38297E4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04" y="5938985"/>
            <a:ext cx="2328389" cy="554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B328-6A41-7BDE-C2AE-F846EB2FED40}"/>
              </a:ext>
            </a:extLst>
          </p:cNvPr>
          <p:cNvSpPr txBox="1"/>
          <p:nvPr/>
        </p:nvSpPr>
        <p:spPr>
          <a:xfrm>
            <a:off x="9605819" y="6012935"/>
            <a:ext cx="273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Enabling Lay Ministry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A9A03D0-3945-9516-6A68-58B10CA2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40" y="2039969"/>
            <a:ext cx="5766215" cy="4600976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Clearly expressed role descriptions</a:t>
            </a:r>
          </a:p>
          <a:p>
            <a:r>
              <a:rPr lang="en-AU" sz="2000" dirty="0">
                <a:solidFill>
                  <a:schemeClr val="bg1"/>
                </a:solidFill>
              </a:rPr>
              <a:t>Allow for personal expression</a:t>
            </a:r>
          </a:p>
          <a:p>
            <a:r>
              <a:rPr lang="en-AU" sz="2000" dirty="0">
                <a:solidFill>
                  <a:schemeClr val="bg1"/>
                </a:solidFill>
              </a:rPr>
              <a:t>Clear time limits: an escape clause</a:t>
            </a:r>
          </a:p>
          <a:p>
            <a:r>
              <a:rPr lang="en-AU" sz="2000" dirty="0">
                <a:solidFill>
                  <a:schemeClr val="bg1"/>
                </a:solidFill>
              </a:rPr>
              <a:t>Routine mentoring/training</a:t>
            </a:r>
          </a:p>
          <a:p>
            <a:r>
              <a:rPr lang="en-AU" sz="2000" dirty="0">
                <a:solidFill>
                  <a:schemeClr val="bg1"/>
                </a:solidFill>
              </a:rPr>
              <a:t>Routine oversight</a:t>
            </a:r>
          </a:p>
          <a:p>
            <a:r>
              <a:rPr lang="en-AU" sz="2000" dirty="0">
                <a:solidFill>
                  <a:schemeClr val="bg1"/>
                </a:solidFill>
              </a:rPr>
              <a:t>Celebrate beginnings and ends</a:t>
            </a:r>
          </a:p>
          <a:p>
            <a:r>
              <a:rPr lang="en-AU" sz="2000" dirty="0">
                <a:solidFill>
                  <a:schemeClr val="bg1"/>
                </a:solidFill>
              </a:rPr>
              <a:t>Allow for redundancy</a:t>
            </a:r>
          </a:p>
          <a:p>
            <a:r>
              <a:rPr lang="en-AU" sz="2000" dirty="0">
                <a:solidFill>
                  <a:schemeClr val="bg1"/>
                </a:solidFill>
              </a:rPr>
              <a:t>Pathways in, pathways out and pathways for progressing through</a:t>
            </a:r>
          </a:p>
          <a:p>
            <a:r>
              <a:rPr lang="en-AU" sz="2000" dirty="0">
                <a:solidFill>
                  <a:schemeClr val="bg1"/>
                </a:solidFill>
              </a:rPr>
              <a:t>Time for creative thinking and questioning</a:t>
            </a: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4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fdaff3-586c-4c6d-8330-62b48ccfb690">
      <Terms xmlns="http://schemas.microsoft.com/office/infopath/2007/PartnerControls"/>
    </lcf76f155ced4ddcb4097134ff3c332f>
    <TaxCatchAll xmlns="15484095-0526-40e6-9435-2afaf427016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703E923739E84A897AF4809525386D" ma:contentTypeVersion="16" ma:contentTypeDescription="Create a new document." ma:contentTypeScope="" ma:versionID="02def4e4550797d0e329294c3b3ae7e3">
  <xsd:schema xmlns:xsd="http://www.w3.org/2001/XMLSchema" xmlns:xs="http://www.w3.org/2001/XMLSchema" xmlns:p="http://schemas.microsoft.com/office/2006/metadata/properties" xmlns:ns2="4dfdaff3-586c-4c6d-8330-62b48ccfb690" xmlns:ns3="15484095-0526-40e6-9435-2afaf4270162" targetNamespace="http://schemas.microsoft.com/office/2006/metadata/properties" ma:root="true" ma:fieldsID="676dac6e9a8e5860fee2df1a1de0230f" ns2:_="" ns3:_="">
    <xsd:import namespace="4dfdaff3-586c-4c6d-8330-62b48ccfb690"/>
    <xsd:import namespace="15484095-0526-40e6-9435-2afaf42701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daff3-586c-4c6d-8330-62b48ccfb6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1fbc14-c8d3-4a6c-b842-2218620a46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84095-0526-40e6-9435-2afaf42701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b0495e-e6a4-4d8d-9c9d-f84e2c3a90c1}" ma:internalName="TaxCatchAll" ma:showField="CatchAllData" ma:web="15484095-0526-40e6-9435-2afaf42701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6A18D0-2FCF-4625-B370-0FE6504AD6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91795E-304A-4AAC-9694-6B772CFA1E7E}">
  <ds:schemaRefs>
    <ds:schemaRef ds:uri="15484095-0526-40e6-9435-2afaf4270162"/>
    <ds:schemaRef ds:uri="4dfdaff3-586c-4c6d-8330-62b48ccfb69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D6084C8-32A9-4AF8-8E39-BA69045318B1}">
  <ds:schemaRefs>
    <ds:schemaRef ds:uri="15484095-0526-40e6-9435-2afaf4270162"/>
    <ds:schemaRef ds:uri="4dfdaff3-586c-4c6d-8330-62b48ccfb6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701</Words>
  <Application>Microsoft Office PowerPoint</Application>
  <PresentationFormat>Widescreen</PresentationFormat>
  <Paragraphs>174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Baguet Script</vt:lpstr>
      <vt:lpstr>Calibri</vt:lpstr>
      <vt:lpstr>Calibri Light</vt:lpstr>
      <vt:lpstr>Office Theme</vt:lpstr>
      <vt:lpstr>PowerPoint Presentation</vt:lpstr>
      <vt:lpstr>Think about your place</vt:lpstr>
      <vt:lpstr>What increases the  chance of volunteering  for ministry?</vt:lpstr>
      <vt:lpstr>Lay ministry – more than parish council…</vt:lpstr>
      <vt:lpstr>PowerPoint Presentation</vt:lpstr>
      <vt:lpstr>Activity: Hot Potato </vt:lpstr>
      <vt:lpstr>What principles help make lay ministry successful under each heading?</vt:lpstr>
      <vt:lpstr>Leaders who enable lay ministry are…</vt:lpstr>
      <vt:lpstr>Structures that enable lay ministry have…</vt:lpstr>
      <vt:lpstr>Projects that enable lay ministry…</vt:lpstr>
      <vt:lpstr>Resources that enable lay ministry…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Hammond</dc:creator>
  <cp:lastModifiedBy>Jonathan Sargeant</cp:lastModifiedBy>
  <cp:revision>5</cp:revision>
  <cp:lastPrinted>2022-06-24T01:36:34Z</cp:lastPrinted>
  <dcterms:created xsi:type="dcterms:W3CDTF">2022-06-15T05:10:13Z</dcterms:created>
  <dcterms:modified xsi:type="dcterms:W3CDTF">2022-06-24T04:15:50Z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0x01010080703E923739E84A897AF4809525386D</vt:lpwstr>
  </property>
  <property fmtid="{D5CDD505-2E9C-101B-9397-08002B2CF9AE}" pid="3" name="MediaServiceImageTags">
    <vt:lpwstr/>
  </property>
</Properties>
</file>